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75" r:id="rId3"/>
    <p:sldId id="257" r:id="rId4"/>
    <p:sldId id="267" r:id="rId5"/>
    <p:sldId id="258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5" autoAdjust="0"/>
    <p:restoredTop sz="96305" autoAdjust="0"/>
  </p:normalViewPr>
  <p:slideViewPr>
    <p:cSldViewPr>
      <p:cViewPr varScale="1">
        <p:scale>
          <a:sx n="47" d="100"/>
          <a:sy n="47" d="100"/>
        </p:scale>
        <p:origin x="-120" y="-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157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ru-RU" smtClean="0"/>
              <a:pPr/>
              <a:t>02.12.2016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ru-RU" noProof="0" smtClean="0"/>
              <a:pPr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1628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15445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377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1779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6467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44326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92624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357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7950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2530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90008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4502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58007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0735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Рисунок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5131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04664"/>
            <a:ext cx="9829800" cy="108267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                               МБДОУ детский сад №1 «Рябинка» 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                                           </a:t>
            </a:r>
            <a:r>
              <a:rPr lang="ru-RU" b="1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пгт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Промышленная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5100" dirty="0" smtClean="0">
                <a:latin typeface="Monotype Corsiva" panose="03010101010201010101" pitchFamily="66" charset="0"/>
              </a:rPr>
              <a:t>                                  </a:t>
            </a: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Предметно- </a:t>
            </a: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пространственная среда </a:t>
            </a:r>
            <a:endParaRPr lang="ru-RU" sz="112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  </a:t>
            </a: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 подготовительной </a:t>
            </a: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 </a:t>
            </a: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школе группе </a:t>
            </a:r>
          </a:p>
          <a:p>
            <a:pPr marL="0" indent="0" algn="ctr">
              <a:buNone/>
            </a:pP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«</a:t>
            </a:r>
            <a:r>
              <a:rPr lang="ru-RU" sz="11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ФАНТАЗЕРЫ» </a:t>
            </a:r>
            <a:endParaRPr lang="ru-RU" sz="112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endParaRPr lang="ru-RU" sz="3800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r>
              <a:rPr lang="ru-RU" sz="80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                                       </a:t>
            </a:r>
            <a:r>
              <a:rPr lang="ru-RU" sz="8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воспитатели: </a:t>
            </a:r>
            <a:r>
              <a:rPr lang="ru-RU" sz="80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Грязина</a:t>
            </a:r>
            <a:r>
              <a:rPr lang="ru-RU" sz="8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Е.В</a:t>
            </a:r>
          </a:p>
          <a:p>
            <a:pPr marL="0" indent="0" algn="r">
              <a:buNone/>
            </a:pPr>
            <a:r>
              <a:rPr lang="ru-RU" sz="8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                                                                 </a:t>
            </a:r>
            <a:r>
              <a:rPr lang="ru-RU" sz="8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Шерина Н.А.</a:t>
            </a: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8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2016г</a:t>
            </a:r>
            <a:r>
              <a:rPr lang="ru-RU" sz="8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07483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980728"/>
            <a:ext cx="3147814" cy="4197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824" y="1008255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88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772816"/>
            <a:ext cx="6240016" cy="5085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2064" y="188640"/>
            <a:ext cx="486054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49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352" y="18864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923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432" y="260648"/>
            <a:ext cx="10081120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51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352" y="404664"/>
            <a:ext cx="4515966" cy="6021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080" y="164637"/>
            <a:ext cx="4876006" cy="65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731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188640"/>
            <a:ext cx="5112568" cy="6381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9816" y="1628800"/>
            <a:ext cx="6768752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40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28" y="620688"/>
            <a:ext cx="5904656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936" y="1988840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9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260648"/>
            <a:ext cx="4608512" cy="6144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048" y="260648"/>
            <a:ext cx="4779499" cy="637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83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76256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3992" y="2276872"/>
            <a:ext cx="5868144" cy="44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5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bdou28-gul.ru/sites/mbdou28-gul.ru/files/page/field_img/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32656"/>
            <a:ext cx="8352928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spcBef>
                <a:spcPts val="1"/>
              </a:spcBef>
              <a:buNone/>
            </a:pPr>
            <a:endParaRPr lang="ru-RU" sz="4400" b="0" i="0" dirty="0">
              <a:solidFill>
                <a:srgbClr val="40404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12"/>
              </a:spcBef>
              <a:buNone/>
            </a:pPr>
            <a:r>
              <a:rPr lang="ru-RU" sz="2400" b="0" i="0" dirty="0" smtClean="0">
                <a:latin typeface="Times New Roman"/>
              </a:rPr>
              <a:t>Подзаголовок</a:t>
            </a:r>
            <a:endParaRPr lang="ru-RU" sz="2400" b="0" i="0" dirty="0"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685" y="537076"/>
            <a:ext cx="843771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mbdou28-gul.ru/sites/mbdou28-gul.ru/files/page/field_img/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32656"/>
            <a:ext cx="842493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59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en-US" sz="1200" b="1" i="1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</a:t>
            </a:r>
          </a:p>
          <a:p>
            <a:pPr algn="l" defTabSz="914400">
              <a:buNone/>
            </a:pPr>
            <a:r>
              <a:rPr lang="en-US" sz="1200" b="0" i="1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выберите и удалите его. Затем нажмите значок "Вставка рисунка"</a:t>
            </a:r>
          </a:p>
          <a:p>
            <a:pPr algn="l" defTabSz="914400">
              <a:buNone/>
            </a:pPr>
            <a:r>
              <a:rPr lang="en-US" sz="1200" b="0" i="1">
                <a:solidFill>
                  <a:schemeClr val="lt1"/>
                </a:solidFill>
                <a:latin typeface="Arial"/>
                <a:ea typeface="+mn-ea"/>
                <a:cs typeface="Arial"/>
              </a:rPr>
              <a:t>в заполнителе, чтобы вставить нужное изображение.</a:t>
            </a:r>
          </a:p>
        </p:txBody>
      </p:sp>
      <p:pic>
        <p:nvPicPr>
          <p:cNvPr id="17" name="Рисунок 16" descr="http://mbdou28-gul.ru/sites/mbdou28-gul.ru/files/page/field_img/5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36" y="764704"/>
            <a:ext cx="5104928" cy="395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://mbdou28-gul.ru/sites/mbdou28-gul.ru/files/page/field_img/6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919" y="792677"/>
            <a:ext cx="3888433" cy="306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://mbdou28-gul.ru/sites/mbdou28-gul.ru/files/page/field_img/7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004" y="3969296"/>
            <a:ext cx="5544616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6055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bdou28-gul.ru/sites/mbdou28-gul.ru/files/page/field_img/8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44" y="0"/>
            <a:ext cx="5616624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mbdou28-gul.ru/sites/mbdou28-gul.ru/files/page/field_img/9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060848"/>
            <a:ext cx="5231904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mbdou28-gul.ru/sites/mbdou28-gul.ru/files/page/field_img/10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44" y="3356992"/>
            <a:ext cx="5760640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44" y="116632"/>
            <a:ext cx="4187957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880" y="260648"/>
            <a:ext cx="3363838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136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125" y="1556792"/>
            <a:ext cx="3152989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712" y="188640"/>
            <a:ext cx="3327834" cy="4437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6163" y="3509628"/>
            <a:ext cx="4464496" cy="3348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6143" y="164561"/>
            <a:ext cx="482453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394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16632"/>
            <a:ext cx="1029714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76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6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5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620688"/>
            <a:ext cx="6300192" cy="4725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2104" y="1646802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134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Юные друзья: 16 x 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hildrenFriends_16x9_TP103896100" id="{5BC9014A-E680-4FF1-919A-F7F2C69FAA43}" vid="{DDBB3E06-5751-4A11-9985-9F8449818303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A8AACB3-7C2F-4C41-87DA-F69B5E3DE3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</Words>
  <Application>Microsoft Office PowerPoint</Application>
  <PresentationFormat>Произвольный</PresentationFormat>
  <Paragraphs>14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Юные друзья: 16 x 9</vt:lpstr>
      <vt:lpstr>                                  МБДОУ детский сад №1 «Рябинка»                                                 пгт Промышленная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2016-10-30T04:37:06Z</dcterms:created>
  <dcterms:modified xsi:type="dcterms:W3CDTF">2016-12-02T05:49:08Z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</Properties>
</file>