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33371-4AFE-492A-A3A7-A801217A7233}" type="datetimeFigureOut">
              <a:rPr lang="ru-RU" smtClean="0"/>
              <a:t>01.12.2016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A776C-14C4-4E31-8736-4CD285BAEB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A776C-14C4-4E31-8736-4CD285BAEB43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F823-298C-4A65-80D0-ED4906CE2F81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42D51-B16D-46E4-934E-D08006A85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Группа раннего возраста </a:t>
            </a:r>
            <a:b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«Гномики»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2016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1201_1544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332655"/>
            <a:ext cx="3960440" cy="5280587"/>
          </a:xfrm>
        </p:spPr>
      </p:pic>
      <p:pic>
        <p:nvPicPr>
          <p:cNvPr id="5" name="Рисунок 4" descr="IMG_20161201_155437.jpg"/>
          <p:cNvPicPr>
            <a:picLocks noChangeAspect="1"/>
          </p:cNvPicPr>
          <p:nvPr/>
        </p:nvPicPr>
        <p:blipFill>
          <a:blip r:embed="rId4" cstate="print"/>
          <a:srcRect l="9401" t="12201" r="15000" b="9051"/>
          <a:stretch>
            <a:fillRect/>
          </a:stretch>
        </p:blipFill>
        <p:spPr>
          <a:xfrm>
            <a:off x="4716016" y="908720"/>
            <a:ext cx="4104456" cy="5700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61125_172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3880526" cy="5174035"/>
          </a:xfrm>
        </p:spPr>
      </p:pic>
      <p:pic>
        <p:nvPicPr>
          <p:cNvPr id="5" name="Рисунок 4" descr="IMG_20161125_173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60648"/>
            <a:ext cx="4320480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1060229.JPG"/>
          <p:cNvPicPr>
            <a:picLocks noChangeAspect="1"/>
          </p:cNvPicPr>
          <p:nvPr/>
        </p:nvPicPr>
        <p:blipFill>
          <a:blip r:embed="rId2" cstate="print"/>
          <a:srcRect l="20075" t="4851" r="8263" b="8001"/>
          <a:stretch>
            <a:fillRect/>
          </a:stretch>
        </p:blipFill>
        <p:spPr>
          <a:xfrm rot="21233992">
            <a:off x="385054" y="1784283"/>
            <a:ext cx="4896544" cy="4466079"/>
          </a:xfrm>
          <a:prstGeom prst="rect">
            <a:avLst/>
          </a:prstGeom>
        </p:spPr>
      </p:pic>
      <p:pic>
        <p:nvPicPr>
          <p:cNvPr id="4" name="Содержимое 3" descr="P10602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7563" r="9943"/>
          <a:stretch>
            <a:fillRect/>
          </a:stretch>
        </p:blipFill>
        <p:spPr>
          <a:xfrm rot="424749">
            <a:off x="3368135" y="203755"/>
            <a:ext cx="3147086" cy="4496332"/>
          </a:xfrm>
        </p:spPr>
      </p:pic>
      <p:pic>
        <p:nvPicPr>
          <p:cNvPr id="6" name="Рисунок 5" descr="P1060236.JPG"/>
          <p:cNvPicPr>
            <a:picLocks noChangeAspect="1"/>
          </p:cNvPicPr>
          <p:nvPr/>
        </p:nvPicPr>
        <p:blipFill>
          <a:blip r:embed="rId4" cstate="print"/>
          <a:srcRect l="54724" t="5901" r="1963" b="20600"/>
          <a:stretch>
            <a:fillRect/>
          </a:stretch>
        </p:blipFill>
        <p:spPr>
          <a:xfrm rot="969991">
            <a:off x="5763753" y="2609960"/>
            <a:ext cx="2920525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536504" cy="3402378"/>
          </a:xfrm>
        </p:spPr>
      </p:pic>
      <p:pic>
        <p:nvPicPr>
          <p:cNvPr id="5" name="Рисунок 4" descr="P1060271.JPG"/>
          <p:cNvPicPr>
            <a:picLocks noChangeAspect="1"/>
          </p:cNvPicPr>
          <p:nvPr/>
        </p:nvPicPr>
        <p:blipFill>
          <a:blip r:embed="rId3" cstate="print"/>
          <a:srcRect l="13776" r="13775" b="8001"/>
          <a:stretch>
            <a:fillRect/>
          </a:stretch>
        </p:blipFill>
        <p:spPr>
          <a:xfrm>
            <a:off x="4644008" y="2636912"/>
            <a:ext cx="4230473" cy="4029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362" r="21362" b="7090"/>
          <a:stretch>
            <a:fillRect/>
          </a:stretch>
        </p:blipFill>
        <p:spPr>
          <a:xfrm>
            <a:off x="395536" y="188640"/>
            <a:ext cx="3456384" cy="4205064"/>
          </a:xfrm>
        </p:spPr>
      </p:pic>
      <p:pic>
        <p:nvPicPr>
          <p:cNvPr id="5" name="Рисунок 4" descr="P1060261.JPG"/>
          <p:cNvPicPr>
            <a:picLocks noChangeAspect="1"/>
          </p:cNvPicPr>
          <p:nvPr/>
        </p:nvPicPr>
        <p:blipFill>
          <a:blip r:embed="rId3" cstate="print"/>
          <a:srcRect l="17712" r="12200" b="8001"/>
          <a:stretch>
            <a:fillRect/>
          </a:stretch>
        </p:blipFill>
        <p:spPr>
          <a:xfrm>
            <a:off x="4860032" y="188640"/>
            <a:ext cx="4022829" cy="3960440"/>
          </a:xfrm>
          <a:prstGeom prst="rect">
            <a:avLst/>
          </a:prstGeom>
        </p:spPr>
      </p:pic>
      <p:pic>
        <p:nvPicPr>
          <p:cNvPr id="6" name="Рисунок 5" descr="P1060254.JPG"/>
          <p:cNvPicPr>
            <a:picLocks noChangeAspect="1"/>
          </p:cNvPicPr>
          <p:nvPr/>
        </p:nvPicPr>
        <p:blipFill>
          <a:blip r:embed="rId4" cstate="print"/>
          <a:srcRect l="24013" t="6951" r="19287"/>
          <a:stretch>
            <a:fillRect/>
          </a:stretch>
        </p:blipFill>
        <p:spPr>
          <a:xfrm rot="171436">
            <a:off x="2207918" y="3331316"/>
            <a:ext cx="3155484" cy="345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50" t="8587" b="5499"/>
          <a:stretch>
            <a:fillRect/>
          </a:stretch>
        </p:blipFill>
        <p:spPr>
          <a:xfrm>
            <a:off x="179512" y="1196752"/>
            <a:ext cx="5681604" cy="3888432"/>
          </a:xfrm>
        </p:spPr>
      </p:pic>
      <p:pic>
        <p:nvPicPr>
          <p:cNvPr id="5" name="Рисунок 4" descr="IMG_20161201_160557.jpg"/>
          <p:cNvPicPr>
            <a:picLocks noChangeAspect="1"/>
          </p:cNvPicPr>
          <p:nvPr/>
        </p:nvPicPr>
        <p:blipFill>
          <a:blip r:embed="rId3" cstate="print"/>
          <a:srcRect l="18200" t="4851" r="20201" b="14300"/>
          <a:stretch>
            <a:fillRect/>
          </a:stretch>
        </p:blipFill>
        <p:spPr>
          <a:xfrm>
            <a:off x="5940152" y="620688"/>
            <a:ext cx="3044909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44558" y="1028733"/>
            <a:ext cx="5568620" cy="4176465"/>
          </a:xfrm>
        </p:spPr>
      </p:pic>
      <p:pic>
        <p:nvPicPr>
          <p:cNvPr id="5" name="Рисунок 4" descr="P1060263.JPG"/>
          <p:cNvPicPr>
            <a:picLocks noChangeAspect="1"/>
          </p:cNvPicPr>
          <p:nvPr/>
        </p:nvPicPr>
        <p:blipFill>
          <a:blip r:embed="rId3" cstate="print"/>
          <a:srcRect l="35038" t="471" r="13775" b="9470"/>
          <a:stretch>
            <a:fillRect/>
          </a:stretch>
        </p:blipFill>
        <p:spPr>
          <a:xfrm>
            <a:off x="4644008" y="908720"/>
            <a:ext cx="4311005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60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715" b="15282"/>
          <a:stretch>
            <a:fillRect/>
          </a:stretch>
        </p:blipFill>
        <p:spPr>
          <a:xfrm>
            <a:off x="179512" y="3501008"/>
            <a:ext cx="3528392" cy="31896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161125_141255.jpg"/>
          <p:cNvPicPr>
            <a:picLocks noChangeAspect="1"/>
          </p:cNvPicPr>
          <p:nvPr/>
        </p:nvPicPr>
        <p:blipFill>
          <a:blip r:embed="rId3" cstate="print"/>
          <a:srcRect t="23750" b="4851"/>
          <a:stretch>
            <a:fillRect/>
          </a:stretch>
        </p:blipFill>
        <p:spPr>
          <a:xfrm>
            <a:off x="1835696" y="188640"/>
            <a:ext cx="6408712" cy="3507927"/>
          </a:xfrm>
          <a:prstGeom prst="rect">
            <a:avLst/>
          </a:prstGeom>
        </p:spPr>
      </p:pic>
      <p:pic>
        <p:nvPicPr>
          <p:cNvPr id="6" name="Рисунок 5" descr="IMG_20161201_155645.jpg"/>
          <p:cNvPicPr>
            <a:picLocks noChangeAspect="1"/>
          </p:cNvPicPr>
          <p:nvPr/>
        </p:nvPicPr>
        <p:blipFill>
          <a:blip r:embed="rId4" cstate="print"/>
          <a:srcRect l="15400" t="4851" r="3401" b="17850"/>
          <a:stretch>
            <a:fillRect/>
          </a:stretch>
        </p:blipFill>
        <p:spPr>
          <a:xfrm rot="274824">
            <a:off x="6084168" y="3068960"/>
            <a:ext cx="2808312" cy="356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1125_132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61125_133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202" r="12069"/>
          <a:stretch>
            <a:fillRect/>
          </a:stretch>
        </p:blipFill>
        <p:spPr>
          <a:xfrm>
            <a:off x="251520" y="188640"/>
            <a:ext cx="4176464" cy="4248472"/>
          </a:xfrm>
        </p:spPr>
      </p:pic>
      <p:pic>
        <p:nvPicPr>
          <p:cNvPr id="5" name="Рисунок 4" descr="IMG_20161125_133543.jpg"/>
          <p:cNvPicPr>
            <a:picLocks noChangeAspect="1"/>
          </p:cNvPicPr>
          <p:nvPr/>
        </p:nvPicPr>
        <p:blipFill>
          <a:blip r:embed="rId3" cstate="print"/>
          <a:srcRect t="14300"/>
          <a:stretch>
            <a:fillRect/>
          </a:stretch>
        </p:blipFill>
        <p:spPr>
          <a:xfrm>
            <a:off x="4635104" y="1700808"/>
            <a:ext cx="4324267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61125_132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20" cy="62106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61201_155231.jpg"/>
          <p:cNvPicPr>
            <a:picLocks noChangeAspect="1"/>
          </p:cNvPicPr>
          <p:nvPr/>
        </p:nvPicPr>
        <p:blipFill>
          <a:blip r:embed="rId2" cstate="print"/>
          <a:srcRect l="16800" t="11151" r="7601" b="12201"/>
          <a:stretch>
            <a:fillRect/>
          </a:stretch>
        </p:blipFill>
        <p:spPr>
          <a:xfrm rot="478286">
            <a:off x="6033956" y="2817563"/>
            <a:ext cx="2856118" cy="38610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IMG_20161201_155015.jpg"/>
          <p:cNvPicPr>
            <a:picLocks noChangeAspect="1"/>
          </p:cNvPicPr>
          <p:nvPr/>
        </p:nvPicPr>
        <p:blipFill>
          <a:blip r:embed="rId3" cstate="print"/>
          <a:srcRect t="13251" r="20600" b="14300"/>
          <a:stretch>
            <a:fillRect/>
          </a:stretch>
        </p:blipFill>
        <p:spPr>
          <a:xfrm>
            <a:off x="179512" y="1556792"/>
            <a:ext cx="3787981" cy="4608511"/>
          </a:xfrm>
          <a:prstGeom prst="rect">
            <a:avLst/>
          </a:prstGeom>
        </p:spPr>
      </p:pic>
      <p:pic>
        <p:nvPicPr>
          <p:cNvPr id="5" name="Содержимое 4" descr="IMG_20161201_15484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6364" t="15910" b="26470"/>
          <a:stretch>
            <a:fillRect/>
          </a:stretch>
        </p:blipFill>
        <p:spPr>
          <a:xfrm rot="21232692" flipH="1">
            <a:off x="2600422" y="235181"/>
            <a:ext cx="4613035" cy="37848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i="1" dirty="0" smtClean="0"/>
              <a:t>Спасибо за внимание!</a:t>
            </a:r>
            <a:endParaRPr lang="ru-RU" sz="8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1125_15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485" r="8783"/>
          <a:stretch>
            <a:fillRect/>
          </a:stretch>
        </p:blipFill>
        <p:spPr>
          <a:xfrm>
            <a:off x="539552" y="260648"/>
            <a:ext cx="2808312" cy="4525963"/>
          </a:xfrm>
        </p:spPr>
      </p:pic>
      <p:pic>
        <p:nvPicPr>
          <p:cNvPr id="5" name="Рисунок 4" descr="P1060242.JPG"/>
          <p:cNvPicPr>
            <a:picLocks noChangeAspect="1"/>
          </p:cNvPicPr>
          <p:nvPr/>
        </p:nvPicPr>
        <p:blipFill>
          <a:blip r:embed="rId3" cstate="print"/>
          <a:srcRect l="30182" t="12575" r="4963"/>
          <a:stretch>
            <a:fillRect/>
          </a:stretch>
        </p:blipFill>
        <p:spPr>
          <a:xfrm>
            <a:off x="2843808" y="2996952"/>
            <a:ext cx="3600400" cy="3640006"/>
          </a:xfrm>
          <a:prstGeom prst="rect">
            <a:avLst/>
          </a:prstGeom>
        </p:spPr>
      </p:pic>
      <p:pic>
        <p:nvPicPr>
          <p:cNvPr id="6" name="Рисунок 5" descr="P1060243.JPG"/>
          <p:cNvPicPr>
            <a:picLocks noChangeAspect="1"/>
          </p:cNvPicPr>
          <p:nvPr/>
        </p:nvPicPr>
        <p:blipFill>
          <a:blip r:embed="rId4" cstate="print"/>
          <a:srcRect l="12511" t="31817" r="8887" b="10757"/>
          <a:stretch>
            <a:fillRect/>
          </a:stretch>
        </p:blipFill>
        <p:spPr>
          <a:xfrm rot="16200000" flipH="1">
            <a:off x="4824028" y="1376772"/>
            <a:ext cx="5256584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6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932" t="14319"/>
          <a:stretch>
            <a:fillRect/>
          </a:stretch>
        </p:blipFill>
        <p:spPr>
          <a:xfrm>
            <a:off x="3635896" y="2780928"/>
            <a:ext cx="5314537" cy="3877891"/>
          </a:xfrm>
        </p:spPr>
      </p:pic>
      <p:pic>
        <p:nvPicPr>
          <p:cNvPr id="5" name="Рисунок 4" descr="P1060224.JPG"/>
          <p:cNvPicPr>
            <a:picLocks noChangeAspect="1"/>
          </p:cNvPicPr>
          <p:nvPr/>
        </p:nvPicPr>
        <p:blipFill>
          <a:blip r:embed="rId3" cstate="print"/>
          <a:srcRect l="25308" t="5745" r="1436"/>
          <a:stretch>
            <a:fillRect/>
          </a:stretch>
        </p:blipFill>
        <p:spPr>
          <a:xfrm>
            <a:off x="179512" y="188640"/>
            <a:ext cx="4896544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1201_1758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64" r="15147"/>
          <a:stretch>
            <a:fillRect/>
          </a:stretch>
        </p:blipFill>
        <p:spPr>
          <a:xfrm>
            <a:off x="6084168" y="332656"/>
            <a:ext cx="2880320" cy="4237931"/>
          </a:xfrm>
        </p:spPr>
      </p:pic>
      <p:pic>
        <p:nvPicPr>
          <p:cNvPr id="5" name="Рисунок 4" descr="P1060234.JPG"/>
          <p:cNvPicPr>
            <a:picLocks noChangeAspect="1"/>
          </p:cNvPicPr>
          <p:nvPr/>
        </p:nvPicPr>
        <p:blipFill>
          <a:blip r:embed="rId3" cstate="print"/>
          <a:srcRect b="10258"/>
          <a:stretch>
            <a:fillRect/>
          </a:stretch>
        </p:blipFill>
        <p:spPr>
          <a:xfrm rot="5400000">
            <a:off x="2671006" y="2809714"/>
            <a:ext cx="4581128" cy="3083397"/>
          </a:xfrm>
          <a:prstGeom prst="rect">
            <a:avLst/>
          </a:prstGeom>
        </p:spPr>
      </p:pic>
      <p:pic>
        <p:nvPicPr>
          <p:cNvPr id="6" name="Рисунок 5" descr="IMG_20161201_175641.jpg"/>
          <p:cNvPicPr>
            <a:picLocks noChangeAspect="1"/>
          </p:cNvPicPr>
          <p:nvPr/>
        </p:nvPicPr>
        <p:blipFill>
          <a:blip r:embed="rId4" cstate="print"/>
          <a:srcRect l="5201" t="18500" r="10801"/>
          <a:stretch>
            <a:fillRect/>
          </a:stretch>
        </p:blipFill>
        <p:spPr>
          <a:xfrm>
            <a:off x="467544" y="332656"/>
            <a:ext cx="3596872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1060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159" r="4540" b="15677"/>
          <a:stretch>
            <a:fillRect/>
          </a:stretch>
        </p:blipFill>
        <p:spPr>
          <a:xfrm>
            <a:off x="3815408" y="0"/>
            <a:ext cx="5328592" cy="3816424"/>
          </a:xfrm>
        </p:spPr>
      </p:pic>
      <p:pic>
        <p:nvPicPr>
          <p:cNvPr id="5" name="Рисунок 4" descr="P1060248.JPG"/>
          <p:cNvPicPr>
            <a:picLocks noChangeAspect="1"/>
          </p:cNvPicPr>
          <p:nvPr/>
        </p:nvPicPr>
        <p:blipFill>
          <a:blip r:embed="rId3" cstate="print"/>
          <a:srcRect t="4301"/>
          <a:stretch>
            <a:fillRect/>
          </a:stretch>
        </p:blipFill>
        <p:spPr>
          <a:xfrm>
            <a:off x="0" y="2852937"/>
            <a:ext cx="5580111" cy="400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1060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512" r="3347"/>
          <a:stretch>
            <a:fillRect/>
          </a:stretch>
        </p:blipFill>
        <p:spPr>
          <a:xfrm>
            <a:off x="251520" y="2564904"/>
            <a:ext cx="5544616" cy="4065315"/>
          </a:xfrm>
        </p:spPr>
      </p:pic>
      <p:pic>
        <p:nvPicPr>
          <p:cNvPr id="5" name="Рисунок 4" descr="P1060226.JPG"/>
          <p:cNvPicPr>
            <a:picLocks noChangeAspect="1"/>
          </p:cNvPicPr>
          <p:nvPr/>
        </p:nvPicPr>
        <p:blipFill>
          <a:blip r:embed="rId3" cstate="print"/>
          <a:srcRect l="5113" t="14301" r="4326" b="21650"/>
          <a:stretch>
            <a:fillRect/>
          </a:stretch>
        </p:blipFill>
        <p:spPr>
          <a:xfrm>
            <a:off x="3079899" y="188640"/>
            <a:ext cx="5837371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1125_174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31" r="9695" b="13454"/>
          <a:stretch>
            <a:fillRect/>
          </a:stretch>
        </p:blipFill>
        <p:spPr>
          <a:xfrm>
            <a:off x="467544" y="980728"/>
            <a:ext cx="3600400" cy="4776868"/>
          </a:xfrm>
        </p:spPr>
      </p:pic>
      <p:pic>
        <p:nvPicPr>
          <p:cNvPr id="5" name="Рисунок 4" descr="IMG_20161125_153905.jpg"/>
          <p:cNvPicPr>
            <a:picLocks noChangeAspect="1"/>
          </p:cNvPicPr>
          <p:nvPr/>
        </p:nvPicPr>
        <p:blipFill>
          <a:blip r:embed="rId3" cstate="print"/>
          <a:srcRect t="11151" r="5201"/>
          <a:stretch>
            <a:fillRect/>
          </a:stretch>
        </p:blipFill>
        <p:spPr>
          <a:xfrm>
            <a:off x="4283968" y="620688"/>
            <a:ext cx="4587974" cy="5733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1060262.JPG"/>
          <p:cNvPicPr>
            <a:picLocks noChangeAspect="1"/>
          </p:cNvPicPr>
          <p:nvPr/>
        </p:nvPicPr>
        <p:blipFill>
          <a:blip r:embed="rId2" cstate="print"/>
          <a:srcRect l="24309" t="11150" b="12201"/>
          <a:stretch>
            <a:fillRect/>
          </a:stretch>
        </p:blipFill>
        <p:spPr>
          <a:xfrm rot="15517739">
            <a:off x="-138075" y="2379132"/>
            <a:ext cx="4740527" cy="3600400"/>
          </a:xfrm>
          <a:prstGeom prst="rect">
            <a:avLst/>
          </a:prstGeom>
        </p:spPr>
      </p:pic>
      <p:pic>
        <p:nvPicPr>
          <p:cNvPr id="4" name="Содержимое 3" descr="P10602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942" t="6996" r="14202"/>
          <a:stretch>
            <a:fillRect/>
          </a:stretch>
        </p:blipFill>
        <p:spPr>
          <a:xfrm rot="469387">
            <a:off x="2937487" y="203247"/>
            <a:ext cx="3240360" cy="3714116"/>
          </a:xfrm>
        </p:spPr>
      </p:pic>
      <p:pic>
        <p:nvPicPr>
          <p:cNvPr id="6" name="Рисунок 5" descr="IMG_20161125_165018.jpg"/>
          <p:cNvPicPr>
            <a:picLocks noChangeAspect="1"/>
          </p:cNvPicPr>
          <p:nvPr/>
        </p:nvPicPr>
        <p:blipFill>
          <a:blip r:embed="rId4" cstate="print"/>
          <a:srcRect l="5201" t="5901" b="21650"/>
          <a:stretch>
            <a:fillRect/>
          </a:stretch>
        </p:blipFill>
        <p:spPr>
          <a:xfrm rot="1374724">
            <a:off x="4802441" y="2461983"/>
            <a:ext cx="3746259" cy="381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</Words>
  <Application>Microsoft Office PowerPoint</Application>
  <PresentationFormat>Экран (4:3)</PresentationFormat>
  <Paragraphs>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Группа раннего возраста  «Гномики»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раннего возраста  «Гномики»</dc:title>
  <dc:creator>Andrey Hazemov</dc:creator>
  <cp:lastModifiedBy>Andrey Hazemov</cp:lastModifiedBy>
  <cp:revision>25</cp:revision>
  <dcterms:created xsi:type="dcterms:W3CDTF">2016-11-30T17:30:39Z</dcterms:created>
  <dcterms:modified xsi:type="dcterms:W3CDTF">2016-12-01T19:07:46Z</dcterms:modified>
</cp:coreProperties>
</file>