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7" r:id="rId3"/>
    <p:sldId id="275" r:id="rId4"/>
    <p:sldId id="276" r:id="rId5"/>
    <p:sldId id="271" r:id="rId6"/>
    <p:sldId id="272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7" r:id="rId16"/>
    <p:sldId id="268" r:id="rId17"/>
    <p:sldId id="270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2837" autoAdjust="0"/>
  </p:normalViewPr>
  <p:slideViewPr>
    <p:cSldViewPr snapToGrid="0">
      <p:cViewPr varScale="1">
        <p:scale>
          <a:sx n="47" d="100"/>
          <a:sy n="47" d="100"/>
        </p:scale>
        <p:origin x="15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2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09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9714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261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1842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208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771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32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57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52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65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55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44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08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39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90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E8927-2684-4A14-8999-CF3600C3DC42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78E9F28-3437-42A3-B88A-0ECD7816EF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96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407857" cy="77467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Промышленновский детский сад №1 «Рябинка»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80825" y="3348111"/>
            <a:ext cx="8423787" cy="2011681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«Лучики»</a:t>
            </a:r>
          </a:p>
          <a:p>
            <a:pPr algn="ctr"/>
            <a:endParaRPr lang="ru-RU" sz="2400" dirty="0">
              <a:solidFill>
                <a:schemeClr val="accent1"/>
              </a:solidFill>
            </a:endParaRPr>
          </a:p>
          <a:p>
            <a:pPr algn="r"/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Воспитатели: Михиенко О.Ф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Терешина</a:t>
            </a:r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Физкультурный уголок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727200"/>
            <a:ext cx="4760595" cy="41846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1727200"/>
            <a:ext cx="3856037" cy="4176713"/>
          </a:xfrm>
        </p:spPr>
      </p:pic>
    </p:spTree>
    <p:extLst>
      <p:ext uri="{BB962C8B-B14F-4D97-AF65-F5344CB8AC3E}">
        <p14:creationId xmlns:p14="http://schemas.microsoft.com/office/powerpoint/2010/main" val="370407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Мини- библиотека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60" y="1442720"/>
            <a:ext cx="6360160" cy="503936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4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Уголок природы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81" y="1747520"/>
            <a:ext cx="4789170" cy="415632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747519"/>
            <a:ext cx="4313238" cy="4156323"/>
          </a:xfrm>
        </p:spPr>
      </p:pic>
    </p:spTree>
    <p:extLst>
      <p:ext uri="{BB962C8B-B14F-4D97-AF65-F5344CB8AC3E}">
        <p14:creationId xmlns:p14="http://schemas.microsoft.com/office/powerpoint/2010/main" val="121574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80" y="1076960"/>
            <a:ext cx="5587999" cy="5120640"/>
          </a:xfrm>
        </p:spPr>
      </p:pic>
    </p:spTree>
    <p:extLst>
      <p:ext uri="{BB962C8B-B14F-4D97-AF65-F5344CB8AC3E}">
        <p14:creationId xmlns:p14="http://schemas.microsoft.com/office/powerpoint/2010/main" val="5522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Музыкально-театральный уголок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1905000"/>
            <a:ext cx="4313237" cy="399884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904999"/>
            <a:ext cx="4313238" cy="3998843"/>
          </a:xfrm>
        </p:spPr>
      </p:pic>
    </p:spTree>
    <p:extLst>
      <p:ext uri="{BB962C8B-B14F-4D97-AF65-F5344CB8AC3E}">
        <p14:creationId xmlns:p14="http://schemas.microsoft.com/office/powerpoint/2010/main" val="90815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Зона для девочек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1905000"/>
            <a:ext cx="4313237" cy="399884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50" y="1905000"/>
            <a:ext cx="3573461" cy="3998913"/>
          </a:xfrm>
        </p:spPr>
      </p:pic>
    </p:spTree>
    <p:extLst>
      <p:ext uri="{BB962C8B-B14F-4D97-AF65-F5344CB8AC3E}">
        <p14:creationId xmlns:p14="http://schemas.microsoft.com/office/powerpoint/2010/main" val="429085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Зона для мальчиков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1524001"/>
            <a:ext cx="4313237" cy="41161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524000"/>
            <a:ext cx="4313238" cy="4108252"/>
          </a:xfrm>
        </p:spPr>
      </p:pic>
    </p:spTree>
    <p:extLst>
      <p:ext uri="{BB962C8B-B14F-4D97-AF65-F5344CB8AC3E}">
        <p14:creationId xmlns:p14="http://schemas.microsoft.com/office/powerpoint/2010/main" val="72816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Уголок ряженья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0" y="1564640"/>
            <a:ext cx="7335519" cy="4714240"/>
          </a:xfrm>
        </p:spPr>
      </p:pic>
    </p:spTree>
    <p:extLst>
      <p:ext uri="{BB962C8B-B14F-4D97-AF65-F5344CB8AC3E}">
        <p14:creationId xmlns:p14="http://schemas.microsoft.com/office/powerpoint/2010/main" val="69582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Зона изобразительной деятельности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0" y="1483360"/>
            <a:ext cx="7477760" cy="4876800"/>
          </a:xfrm>
        </p:spPr>
      </p:pic>
    </p:spTree>
    <p:extLst>
      <p:ext uri="{BB962C8B-B14F-4D97-AF65-F5344CB8AC3E}">
        <p14:creationId xmlns:p14="http://schemas.microsoft.com/office/powerpoint/2010/main" val="15306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1117601"/>
            <a:ext cx="8915399" cy="2316479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7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Наша приемная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1758462"/>
            <a:ext cx="3954047" cy="41533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758462"/>
            <a:ext cx="4313238" cy="4153388"/>
          </a:xfrm>
        </p:spPr>
      </p:pic>
    </p:spTree>
    <p:extLst>
      <p:ext uri="{BB962C8B-B14F-4D97-AF65-F5344CB8AC3E}">
        <p14:creationId xmlns:p14="http://schemas.microsoft.com/office/powerpoint/2010/main" val="110233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45" y="2011681"/>
            <a:ext cx="4918905" cy="36285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011681"/>
            <a:ext cx="4313238" cy="3620571"/>
          </a:xfrm>
        </p:spPr>
      </p:pic>
    </p:spTree>
    <p:extLst>
      <p:ext uri="{BB962C8B-B14F-4D97-AF65-F5344CB8AC3E}">
        <p14:creationId xmlns:p14="http://schemas.microsoft.com/office/powerpoint/2010/main" val="86547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86" y="1904999"/>
            <a:ext cx="7821637" cy="4270717"/>
          </a:xfrm>
        </p:spPr>
      </p:pic>
    </p:spTree>
    <p:extLst>
      <p:ext uri="{BB962C8B-B14F-4D97-AF65-F5344CB8AC3E}">
        <p14:creationId xmlns:p14="http://schemas.microsoft.com/office/powerpoint/2010/main" val="34119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Центр «Юный исследователь»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1" y="1905000"/>
            <a:ext cx="4525010" cy="399884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904999"/>
            <a:ext cx="4313238" cy="3998843"/>
          </a:xfrm>
        </p:spPr>
      </p:pic>
    </p:spTree>
    <p:extLst>
      <p:ext uri="{BB962C8B-B14F-4D97-AF65-F5344CB8AC3E}">
        <p14:creationId xmlns:p14="http://schemas.microsoft.com/office/powerpoint/2010/main" val="90564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280160"/>
            <a:ext cx="7172960" cy="4856480"/>
          </a:xfrm>
        </p:spPr>
      </p:pic>
    </p:spTree>
    <p:extLst>
      <p:ext uri="{BB962C8B-B14F-4D97-AF65-F5344CB8AC3E}">
        <p14:creationId xmlns:p14="http://schemas.microsoft.com/office/powerpoint/2010/main" val="349375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Патриотический уголок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528549"/>
            <a:ext cx="4565650" cy="437529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528549"/>
            <a:ext cx="4313238" cy="4375295"/>
          </a:xfrm>
        </p:spPr>
      </p:pic>
    </p:spTree>
    <p:extLst>
      <p:ext uri="{BB962C8B-B14F-4D97-AF65-F5344CB8AC3E}">
        <p14:creationId xmlns:p14="http://schemas.microsoft.com/office/powerpoint/2010/main" val="137288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Уголок по правилам дорожного движения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126222"/>
            <a:ext cx="4264561" cy="377762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126221"/>
            <a:ext cx="4313238" cy="3777621"/>
          </a:xfrm>
        </p:spPr>
      </p:pic>
    </p:spTree>
    <p:extLst>
      <p:ext uri="{BB962C8B-B14F-4D97-AF65-F5344CB8AC3E}">
        <p14:creationId xmlns:p14="http://schemas.microsoft.com/office/powerpoint/2010/main" val="29923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1503680"/>
            <a:ext cx="4464050" cy="44001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503680"/>
            <a:ext cx="4313238" cy="4400163"/>
          </a:xfrm>
        </p:spPr>
      </p:pic>
    </p:spTree>
    <p:extLst>
      <p:ext uri="{BB962C8B-B14F-4D97-AF65-F5344CB8AC3E}">
        <p14:creationId xmlns:p14="http://schemas.microsoft.com/office/powerpoint/2010/main" val="182248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127</TotalTime>
  <Words>56</Words>
  <Application>Microsoft Office PowerPoint</Application>
  <PresentationFormat>Широкоэкранный</PresentationFormat>
  <Paragraphs>18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Times New Roman</vt:lpstr>
      <vt:lpstr>Wingdings 3</vt:lpstr>
      <vt:lpstr>Легкий дым</vt:lpstr>
      <vt:lpstr>Муниципальное бюджетное дошкольное образовательное учреждение Промышленновский детский сад №1 «Рябинка»</vt:lpstr>
      <vt:lpstr>Наша приемная</vt:lpstr>
      <vt:lpstr>Презентация PowerPoint</vt:lpstr>
      <vt:lpstr>Презентация PowerPoint</vt:lpstr>
      <vt:lpstr>Центр «Юный исследователь»</vt:lpstr>
      <vt:lpstr>Презентация PowerPoint</vt:lpstr>
      <vt:lpstr>Патриотический уголок</vt:lpstr>
      <vt:lpstr>Уголок по правилам дорожного движения</vt:lpstr>
      <vt:lpstr>Презентация PowerPoint</vt:lpstr>
      <vt:lpstr>Физкультурный уголок</vt:lpstr>
      <vt:lpstr>Мини- библиотека</vt:lpstr>
      <vt:lpstr>Уголок природы</vt:lpstr>
      <vt:lpstr>Презентация PowerPoint</vt:lpstr>
      <vt:lpstr>Музыкально-театральный уголок</vt:lpstr>
      <vt:lpstr>Зона для девочек</vt:lpstr>
      <vt:lpstr>Зона для мальчиков</vt:lpstr>
      <vt:lpstr>Уголок ряженья</vt:lpstr>
      <vt:lpstr>Зона изобразительной деятельности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Промышленновский детский сад №1 «Рябинка»</dc:title>
  <dc:creator>User12</dc:creator>
  <cp:lastModifiedBy>User12</cp:lastModifiedBy>
  <cp:revision>15</cp:revision>
  <dcterms:created xsi:type="dcterms:W3CDTF">2016-11-01T06:47:37Z</dcterms:created>
  <dcterms:modified xsi:type="dcterms:W3CDTF">2016-11-30T06:49:11Z</dcterms:modified>
</cp:coreProperties>
</file>