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5" r:id="rId14"/>
    <p:sldId id="271" r:id="rId15"/>
    <p:sldId id="272" r:id="rId16"/>
    <p:sldId id="273" r:id="rId17"/>
    <p:sldId id="274" r:id="rId18"/>
    <p:sldId id="276" r:id="rId19"/>
    <p:sldId id="277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785949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Промышленновский детский сад №1 «Рябинка»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28527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Организация предметно-пространственной среды в средней группе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Пчёлки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Воспитатели: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Алтын-Баш В.С.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Семилетова Ж.С.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уголки\IMG_36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900518" cy="4572032"/>
          </a:xfrm>
          <a:prstGeom prst="rect">
            <a:avLst/>
          </a:prstGeom>
          <a:noFill/>
        </p:spPr>
      </p:pic>
      <p:pic>
        <p:nvPicPr>
          <p:cNvPr id="12291" name="Picture 3" descr="F:\уголки\IMG_36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4" y="1428736"/>
            <a:ext cx="4016401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Центр физического развития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 descr="F:\уголки\IMG_36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1500174"/>
            <a:ext cx="4275854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уголки\IMG_3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Центр экспериментирования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8" name="Picture 2" descr="F:\уголки\IMG_36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сенсомоторного развития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 descr="F:\уголки\IMG_36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музыкального и театрального развития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 descr="F:\уголки\IMG_36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000240"/>
            <a:ext cx="3107124" cy="4429156"/>
          </a:xfrm>
          <a:prstGeom prst="rect">
            <a:avLst/>
          </a:prstGeom>
          <a:noFill/>
        </p:spPr>
      </p:pic>
      <p:pic>
        <p:nvPicPr>
          <p:cNvPr id="16387" name="Picture 3" descr="F:\уголки\IMG_36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8878" t="22581" r="6810" b="22581"/>
          <a:stretch>
            <a:fillRect/>
          </a:stretch>
        </p:blipFill>
        <p:spPr bwMode="auto">
          <a:xfrm>
            <a:off x="3857620" y="1571612"/>
            <a:ext cx="3857652" cy="5044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ряжения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F:\уголки\IMG_37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5926"/>
            <a:ext cx="3657600" cy="4214842"/>
          </a:xfrm>
          <a:prstGeom prst="rect">
            <a:avLst/>
          </a:prstGeom>
          <a:noFill/>
        </p:spPr>
      </p:pic>
      <p:pic>
        <p:nvPicPr>
          <p:cNvPr id="17411" name="Picture 3" descr="F:\уголки\IMG_36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4" y="1785926"/>
            <a:ext cx="3944963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патриотического воспитания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 descr="F:\уголки\IMG_36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708" t="9674" r="7574" b="5309"/>
          <a:stretch>
            <a:fillRect/>
          </a:stretch>
        </p:blipFill>
        <p:spPr bwMode="auto">
          <a:xfrm>
            <a:off x="3000364" y="1357298"/>
            <a:ext cx="3786214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безопасности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2" name="Picture 2" descr="F:\уголки\IMG_36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уголки\IMG_366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3187" y="214290"/>
            <a:ext cx="3857625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Наша Приемная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F:\уголки\IMG_36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928802"/>
            <a:ext cx="6498167" cy="3655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F:\уголки\IMG_36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00174"/>
            <a:ext cx="3657600" cy="4429156"/>
          </a:xfrm>
          <a:prstGeom prst="rect">
            <a:avLst/>
          </a:prstGeom>
          <a:noFill/>
        </p:spPr>
      </p:pic>
      <p:pic>
        <p:nvPicPr>
          <p:cNvPr id="23555" name="Picture 3" descr="F:\уголки\IMG_36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4" y="1357298"/>
            <a:ext cx="3944963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уголки\IMG_3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785949"/>
          </a:xfrm>
        </p:spPr>
        <p:txBody>
          <a:bodyPr>
            <a:normAutofit/>
          </a:bodyPr>
          <a:lstStyle/>
          <a:p>
            <a:pPr algn="ctr"/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1928802"/>
            <a:ext cx="6400800" cy="285274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внимание!.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уголки\IMG_36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928670"/>
            <a:ext cx="8286808" cy="467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Учебная зона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F:\уголки\IMG_36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Центр творчества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F:\уголки\IMG_36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785926"/>
            <a:ext cx="3357586" cy="4873625"/>
          </a:xfrm>
          <a:prstGeom prst="rect">
            <a:avLst/>
          </a:prstGeom>
          <a:noFill/>
        </p:spPr>
      </p:pic>
      <p:pic>
        <p:nvPicPr>
          <p:cNvPr id="6147" name="Picture 3" descr="F:\уголки\IMG_368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86182" y="1414823"/>
            <a:ext cx="4786346" cy="4390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природы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F:\уголки\IMG_36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428736"/>
            <a:ext cx="3643338" cy="5187237"/>
          </a:xfrm>
          <a:prstGeom prst="rect">
            <a:avLst/>
          </a:prstGeom>
          <a:noFill/>
        </p:spPr>
      </p:pic>
      <p:pic>
        <p:nvPicPr>
          <p:cNvPr id="7171" name="Picture 3" descr="F:\уголки\IMG_36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6314" y="1428736"/>
            <a:ext cx="3357586" cy="5292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МиниБиблиотека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F:\уголки\IMG_36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571612"/>
            <a:ext cx="4043394" cy="4786346"/>
          </a:xfrm>
          <a:prstGeom prst="rect">
            <a:avLst/>
          </a:prstGeom>
          <a:noFill/>
        </p:spPr>
      </p:pic>
      <p:pic>
        <p:nvPicPr>
          <p:cNvPr id="8195" name="Picture 3" descr="F:\уголки\IMG_36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4" y="1571612"/>
            <a:ext cx="4302153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уголки\IMG_364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уголки\IMG_3643.JPG"/>
          <p:cNvPicPr>
            <a:picLocks noChangeAspect="1" noChangeArrowheads="1"/>
          </p:cNvPicPr>
          <p:nvPr/>
        </p:nvPicPr>
        <p:blipFill>
          <a:blip r:embed="rId2" cstate="print"/>
          <a:srcRect l="20703" r="17187"/>
          <a:stretch>
            <a:fillRect/>
          </a:stretch>
        </p:blipFill>
        <p:spPr bwMode="auto">
          <a:xfrm>
            <a:off x="-1" y="0"/>
            <a:ext cx="725565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</TotalTime>
  <Words>55</Words>
  <Application>Microsoft Office PowerPoint</Application>
  <PresentationFormat>Экран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Муниципальное бюджетное дошкольное образовательное учреждение Промышленновский детский сад №1 «Рябинка»</vt:lpstr>
      <vt:lpstr>Наша Приемная</vt:lpstr>
      <vt:lpstr>Слайд 3</vt:lpstr>
      <vt:lpstr>Учебная зона</vt:lpstr>
      <vt:lpstr>Центр творчества</vt:lpstr>
      <vt:lpstr>Уголок природы</vt:lpstr>
      <vt:lpstr>МиниБиблиотека</vt:lpstr>
      <vt:lpstr>Слайд 8</vt:lpstr>
      <vt:lpstr>Слайд 9</vt:lpstr>
      <vt:lpstr>Слайд 10</vt:lpstr>
      <vt:lpstr>Центр физического развития</vt:lpstr>
      <vt:lpstr>Слайд 12</vt:lpstr>
      <vt:lpstr>Центр экспериментирования</vt:lpstr>
      <vt:lpstr>Уголок сенсомоторного развития</vt:lpstr>
      <vt:lpstr>Уголок музыкального и театрального развития</vt:lpstr>
      <vt:lpstr>Уголок ряжения</vt:lpstr>
      <vt:lpstr>Уголок патриотического воспитания</vt:lpstr>
      <vt:lpstr>Уголок безопасности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Промышленновский детский сад №1 «Рябинка»</dc:title>
  <dc:creator>Elvis</dc:creator>
  <cp:lastModifiedBy>Home</cp:lastModifiedBy>
  <cp:revision>9</cp:revision>
  <dcterms:created xsi:type="dcterms:W3CDTF">2015-11-05T08:24:42Z</dcterms:created>
  <dcterms:modified xsi:type="dcterms:W3CDTF">2017-02-27T12:29:36Z</dcterms:modified>
</cp:coreProperties>
</file>