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56" r:id="rId2"/>
    <p:sldId id="258" r:id="rId3"/>
    <p:sldId id="277" r:id="rId4"/>
    <p:sldId id="282" r:id="rId5"/>
    <p:sldId id="276" r:id="rId6"/>
    <p:sldId id="279" r:id="rId7"/>
    <p:sldId id="259" r:id="rId8"/>
    <p:sldId id="266" r:id="rId9"/>
    <p:sldId id="285" r:id="rId10"/>
    <p:sldId id="270" r:id="rId11"/>
    <p:sldId id="269" r:id="rId12"/>
    <p:sldId id="283" r:id="rId13"/>
    <p:sldId id="284" r:id="rId14"/>
    <p:sldId id="28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692E"/>
    <a:srgbClr val="0048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1" autoAdjust="0"/>
    <p:restoredTop sz="94687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69DC4-991A-4120-ADAA-C765F1CE012C}" type="datetimeFigureOut">
              <a:rPr lang="ru-RU" smtClean="0"/>
              <a:pPr/>
              <a:t>02.12.2016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ED63E-E0D9-4110-8E3E-0C323BED57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545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38491.html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hyperlink" Target="http://smiles.33b.ru/smile.38507.html" TargetMode="External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-24194" y="1412776"/>
            <a:ext cx="83576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Развивающая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предметно-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пространственная </a:t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сред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а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Angsana New"/>
              <a:cs typeface="Angsana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7559" y="4941168"/>
            <a:ext cx="1980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В 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младшей группе </a:t>
            </a:r>
            <a:endParaRPr lang="ru-RU" sz="2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Воспитатель</a:t>
            </a:r>
            <a: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  <a:t>: </a:t>
            </a:r>
            <a:br>
              <a:rPr lang="ru-RU" sz="20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Лопатина И.А.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Шмидт Ю.А.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6777" y="44624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1692E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Театральный уголок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11692E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14" name="Рисунок 13" descr="D:\фото дети\148___11\IMG_128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4061"/>
          <a:stretch/>
        </p:blipFill>
        <p:spPr bwMode="auto">
          <a:xfrm>
            <a:off x="2000232" y="3857628"/>
            <a:ext cx="5353466" cy="285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122" name="Picture 2" descr="C:\Users\Ира\Desktop\фото\20161117_1138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5"/>
            <a:ext cx="4286280" cy="2928957"/>
          </a:xfrm>
          <a:prstGeom prst="rect">
            <a:avLst/>
          </a:prstGeom>
          <a:noFill/>
        </p:spPr>
      </p:pic>
      <p:pic>
        <p:nvPicPr>
          <p:cNvPr id="5123" name="Picture 3" descr="C:\Users\Ира\Desktop\фото\20161118_144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642918"/>
            <a:ext cx="385762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5939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Спортивный уголок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270" name="Picture 6" descr="C:\Users\Андрей\Desktop\3242438-2a78cdb7861e2d0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43570" y="1285860"/>
            <a:ext cx="27241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D:\фото дети\148___11\IMG_125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98" r="9237" b="14062"/>
          <a:stretch/>
        </p:blipFill>
        <p:spPr bwMode="auto">
          <a:xfrm>
            <a:off x="4572000" y="4286256"/>
            <a:ext cx="3616039" cy="2386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E:\SAM_07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357694"/>
            <a:ext cx="3500462" cy="230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Ира\Desktop\фото\20161118_1449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857232"/>
            <a:ext cx="350046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Содержимое 16" descr="20161118_1447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71546"/>
            <a:ext cx="3714776" cy="4929222"/>
          </a:xfrm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Парикмахерская</a:t>
            </a:r>
            <a:endParaRPr lang="ru-RU" dirty="0"/>
          </a:p>
        </p:txBody>
      </p:sp>
      <p:pic>
        <p:nvPicPr>
          <p:cNvPr id="13" name="Рисунок 12" descr="E:\фото дети\IMG_12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6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фото дети\IMG_12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86190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Больница и Уголок уединения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E:\фото дети\IMG_12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85860"/>
            <a:ext cx="2828925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 дети\IMG_12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3543300" cy="299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анек\Pictures\i (3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93096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Ира\Desktop\фото\20161118_144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357298"/>
            <a:ext cx="400052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0"/>
            <a:ext cx="6512511" cy="1142984"/>
          </a:xfrm>
        </p:spPr>
        <p:txBody>
          <a:bodyPr/>
          <a:lstStyle/>
          <a:p>
            <a:r>
              <a:rPr lang="ru-RU" sz="2800" dirty="0" smtClean="0"/>
              <a:t>Уголок патриотического воспитания</a:t>
            </a:r>
            <a:endParaRPr lang="ru-RU" sz="2800" dirty="0"/>
          </a:p>
        </p:txBody>
      </p:sp>
      <p:pic>
        <p:nvPicPr>
          <p:cNvPr id="10242" name="Picture 2" descr="C:\Users\Ира\Desktop\фото\20161116_1003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4214842" cy="4786346"/>
          </a:xfrm>
          <a:prstGeom prst="rect">
            <a:avLst/>
          </a:prstGeom>
          <a:noFill/>
        </p:spPr>
      </p:pic>
      <p:pic>
        <p:nvPicPr>
          <p:cNvPr id="10243" name="Picture 3" descr="C:\Users\Ира\Desktop\фото\20161116_100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00108"/>
            <a:ext cx="414340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1" descr="фон спасибо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1785927"/>
            <a:ext cx="59293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14" descr="cedea8846ab8fa420c8ee6a80126b02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2264" y="3071810"/>
            <a:ext cx="14700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7bd04ec4e2879100fa2fd49ac3384be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44" y="3286124"/>
            <a:ext cx="2016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cedea8846ab8fa420c8ee6a80126b02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6248" y="500042"/>
            <a:ext cx="14700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424936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/>
              <a:t>Маленький ребенок по своей природе – исследователь. </a:t>
            </a:r>
            <a:r>
              <a:rPr lang="ru-RU" dirty="0" smtClean="0"/>
              <a:t>Предметная </a:t>
            </a:r>
            <a:r>
              <a:rPr lang="ru-RU" dirty="0" smtClean="0"/>
              <a:t>деятельность становится ведущей и определяет основные изменения в жизнедеятельности ребенка. В процессе познания ближайшего окружения внимание ребенка привлекают самые разнообразные предметы окружающего мира. Задача взрослого- помочь ребенку разобраться в интересном мире познания, создать условия для развития ребенка. Одним из таких условий может стать предметно- развивающая среда вокруг ребенка.</a:t>
            </a:r>
          </a:p>
          <a:p>
            <a:r>
              <a:rPr lang="ru-RU" dirty="0" smtClean="0"/>
              <a:t>Предметно- развивающая среда помогает нам обеспечить гармоничное развитие ребенка, создать эмоционально- положительную атмосферу в группе. Она помогает воспитателю проводить игры- непосредственно образовательную деятельность , приучает детей к самостоятельным играм с постепенно усложняющимся содержанием.</a:t>
            </a:r>
          </a:p>
          <a:p>
            <a:pPr marL="4572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35696" y="4293096"/>
            <a:ext cx="6470104" cy="1222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Хочу представить вашему вниманию организацию Предметно Пространственный </a:t>
            </a:r>
            <a:r>
              <a:rPr lang="ru-RU" sz="3200" dirty="0" smtClean="0"/>
              <a:t>Среды.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15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17581" y="214290"/>
            <a:ext cx="7175351" cy="4711167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accent6"/>
                </a:solidFill>
              </a:rPr>
              <a:t>Дом Семья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8" name="Рисунок 7" descr="E:\фото дети\IMG_12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фото дети\IMG_12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214818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Ира\Desktop\фото\20161118_144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14422"/>
            <a:ext cx="4071966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77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-25549"/>
            <a:ext cx="9164488" cy="688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Уголок рисования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810809"/>
            <a:ext cx="3791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ндрей\Desktop\1368688302_766399_5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8727" y="1144910"/>
            <a:ext cx="1308703" cy="16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дрей\Desktop\97969344_large_pavel_rednikov_7413349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82918" y="4557554"/>
            <a:ext cx="1378223" cy="15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ра\Desktop\фото\20161118_145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285860"/>
            <a:ext cx="5786478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52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-306913" y="-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142852"/>
            <a:ext cx="6736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Уголок   природы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pic>
        <p:nvPicPr>
          <p:cNvPr id="1029" name="Picture 5" descr="C:\Users\Андрей\Desktop\1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67447" cy="18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Dell\Desktop\Новая папка\IMG_12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170" y="3473612"/>
            <a:ext cx="3816424" cy="295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Ира\Desktop\фото\20161116_102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714356"/>
            <a:ext cx="3571900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18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68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199" y="30802"/>
            <a:ext cx="7859217" cy="66189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Книжный уголок</a:t>
            </a:r>
            <a:endParaRPr lang="ru-RU" sz="3600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5229200"/>
            <a:ext cx="38909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за чудо эти книжки!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любят их детишки!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Регулярно все читают,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знаний получают!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J:\фото дети\IMG_12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3240361" cy="318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Ира\Desktop\фото\20161116_10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392909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285728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Уголок  по  ПДД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5214950"/>
            <a:ext cx="3124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Выполняй закон простой: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Красный свет зажегся – стой!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Желтый вспыхнул – подожди!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А зеленый свет – иди!</a:t>
            </a:r>
          </a:p>
        </p:txBody>
      </p:sp>
      <p:pic>
        <p:nvPicPr>
          <p:cNvPr id="2053" name="Picture 5" descr="C:\Users\Андрей\Desktop\1305628058_4931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800200" cy="22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:\фото дети\148___11\IMG_12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000108"/>
            <a:ext cx="3071834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Ира\Desktop\фото\20161118_144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785794"/>
            <a:ext cx="3357586" cy="2643206"/>
          </a:xfrm>
          <a:prstGeom prst="rect">
            <a:avLst/>
          </a:prstGeom>
          <a:noFill/>
        </p:spPr>
      </p:pic>
      <p:pic>
        <p:nvPicPr>
          <p:cNvPr id="4099" name="Picture 3" descr="C:\Users\Ира\Desktop\фото\20160922_162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071942"/>
            <a:ext cx="314327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0"/>
            <a:ext cx="6512511" cy="642918"/>
          </a:xfrm>
        </p:spPr>
        <p:txBody>
          <a:bodyPr/>
          <a:lstStyle/>
          <a:p>
            <a:pPr marL="320040" lvl="7" indent="-320040" algn="r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Развивающий уголок и уголок экспериментирования 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endParaRPr lang="ru-RU" sz="2400" dirty="0"/>
          </a:p>
        </p:txBody>
      </p:sp>
      <p:pic>
        <p:nvPicPr>
          <p:cNvPr id="5" name="Содержимое 4" descr="20161116_100034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3214686" cy="2957513"/>
          </a:xfrm>
        </p:spPr>
      </p:pic>
      <p:pic>
        <p:nvPicPr>
          <p:cNvPr id="9218" name="Picture 2" descr="C:\Users\Ира\Desktop\фото\20161116_100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28604"/>
            <a:ext cx="3500462" cy="3214710"/>
          </a:xfrm>
          <a:prstGeom prst="rect">
            <a:avLst/>
          </a:prstGeom>
          <a:noFill/>
        </p:spPr>
      </p:pic>
      <p:pic>
        <p:nvPicPr>
          <p:cNvPr id="9219" name="Picture 3" descr="C:\Users\Ира\Desktop\фото\20161116_100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786190"/>
            <a:ext cx="435771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1173</TotalTime>
  <Words>173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 Развивающая предметно-пространственная  среда</vt:lpstr>
      <vt:lpstr>Слайд 2</vt:lpstr>
      <vt:lpstr>Слайд 3</vt:lpstr>
      <vt:lpstr>  Дом Семья</vt:lpstr>
      <vt:lpstr>Слайд 5</vt:lpstr>
      <vt:lpstr>Слайд 6</vt:lpstr>
      <vt:lpstr>Слайд 7</vt:lpstr>
      <vt:lpstr>Слайд 8</vt:lpstr>
      <vt:lpstr>Развивающий уголок и уголок экспериментирования   </vt:lpstr>
      <vt:lpstr>Слайд 10</vt:lpstr>
      <vt:lpstr>Слайд 11</vt:lpstr>
      <vt:lpstr>Парикмахерская</vt:lpstr>
      <vt:lpstr>Слайд 13</vt:lpstr>
      <vt:lpstr>Уголок патриотического воспитания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JarkiX</dc:creator>
  <cp:lastModifiedBy>Ира</cp:lastModifiedBy>
  <cp:revision>128</cp:revision>
  <dcterms:modified xsi:type="dcterms:W3CDTF">2016-12-02T02:42:06Z</dcterms:modified>
</cp:coreProperties>
</file>