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8"/>
  </p:notesMasterIdLst>
  <p:sldIdLst>
    <p:sldId id="256" r:id="rId2"/>
    <p:sldId id="261" r:id="rId3"/>
    <p:sldId id="262" r:id="rId4"/>
    <p:sldId id="270" r:id="rId5"/>
    <p:sldId id="257" r:id="rId6"/>
    <p:sldId id="260" r:id="rId7"/>
    <p:sldId id="258" r:id="rId8"/>
    <p:sldId id="263" r:id="rId9"/>
    <p:sldId id="272" r:id="rId10"/>
    <p:sldId id="273" r:id="rId11"/>
    <p:sldId id="274" r:id="rId12"/>
    <p:sldId id="265" r:id="rId13"/>
    <p:sldId id="267" r:id="rId14"/>
    <p:sldId id="268" r:id="rId15"/>
    <p:sldId id="269" r:id="rId16"/>
    <p:sldId id="25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08DC9-9F3D-43C4-97D6-C4BA408E059E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A3AFA-A0E2-48EB-83B3-359E1024C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929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3AFA-A0E2-48EB-83B3-359E1024C7F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42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023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88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18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9908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7271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756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6807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25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889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37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43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145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25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92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23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023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B7FA-4FA5-4E66-9E52-CDDDAA9FF0A7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3EF2ED-BBC2-48B6-A1AB-985B2FBF2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041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262" y="961697"/>
            <a:ext cx="9364717" cy="308913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Развивающая </a:t>
            </a:r>
            <a:br>
              <a:rPr lang="ru-RU" b="1" dirty="0" smtClean="0"/>
            </a:br>
            <a:r>
              <a:rPr lang="ru-RU" b="1" dirty="0" smtClean="0"/>
              <a:t>предметно-пространственная среда группы раннего возраста «</a:t>
            </a:r>
            <a:r>
              <a:rPr lang="ru-RU" b="1" dirty="0" err="1" smtClean="0"/>
              <a:t>Капитошки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D16349"/>
              </a:buClr>
              <a:buSzPct val="85000"/>
            </a:pPr>
            <a:endParaRPr lang="ru-RU" sz="1100" b="1" cap="all" spc="250" dirty="0">
              <a:solidFill>
                <a:srgbClr val="646B86"/>
              </a:solidFill>
              <a:latin typeface="Georgia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D16349"/>
              </a:buClr>
              <a:buSzPct val="85000"/>
            </a:pPr>
            <a:endParaRPr lang="ru-RU" sz="1100" b="1" cap="all" spc="250" dirty="0">
              <a:solidFill>
                <a:srgbClr val="646B86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2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387153" cy="4790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C:\Users\1\AppData\Local\Microsoft\Windows\Temporary Internet Files\Content.Word\DSCN16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335" b="20479"/>
          <a:stretch/>
        </p:blipFill>
        <p:spPr bwMode="auto">
          <a:xfrm>
            <a:off x="5388022" y="2809165"/>
            <a:ext cx="66675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640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55"/>
          <a:stretch/>
        </p:blipFill>
        <p:spPr>
          <a:xfrm>
            <a:off x="177421" y="0"/>
            <a:ext cx="9280478" cy="6410871"/>
          </a:xfrm>
          <a:prstGeom prst="rect">
            <a:avLst/>
          </a:prstGeom>
        </p:spPr>
      </p:pic>
      <p:pic>
        <p:nvPicPr>
          <p:cNvPr id="5" name="Picture 2" descr="Картинки по запросу книжный уголок в до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4" t="30733" r="44360" b="38734"/>
          <a:stretch/>
        </p:blipFill>
        <p:spPr bwMode="auto">
          <a:xfrm>
            <a:off x="177421" y="3600450"/>
            <a:ext cx="9280478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75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1" t="3055" r="18333"/>
          <a:stretch/>
        </p:blipFill>
        <p:spPr>
          <a:xfrm>
            <a:off x="1028699" y="0"/>
            <a:ext cx="6859201" cy="6820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736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0" r="6666" b="8889"/>
          <a:stretch/>
        </p:blipFill>
        <p:spPr>
          <a:xfrm>
            <a:off x="239151" y="0"/>
            <a:ext cx="4536558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3" t="13056" r="625"/>
          <a:stretch/>
        </p:blipFill>
        <p:spPr>
          <a:xfrm>
            <a:off x="4855982" y="1722998"/>
            <a:ext cx="3096904" cy="38618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58" t="892"/>
          <a:stretch/>
        </p:blipFill>
        <p:spPr>
          <a:xfrm>
            <a:off x="8023950" y="0"/>
            <a:ext cx="3928899" cy="43868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2" t="8056" r="4791"/>
          <a:stretch/>
        </p:blipFill>
        <p:spPr>
          <a:xfrm>
            <a:off x="212490" y="3276600"/>
            <a:ext cx="4111577" cy="358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000" y="4570275"/>
            <a:ext cx="3050300" cy="2287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225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833" r="4167" b="1388"/>
          <a:stretch/>
        </p:blipFill>
        <p:spPr>
          <a:xfrm>
            <a:off x="6308001" y="4210051"/>
            <a:ext cx="3219665" cy="2647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409" y="0"/>
            <a:ext cx="6800850" cy="4000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75" t="4722" r="29792"/>
          <a:stretch/>
        </p:blipFill>
        <p:spPr>
          <a:xfrm>
            <a:off x="548363" y="0"/>
            <a:ext cx="35052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2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299200" cy="4724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75" t="-1389"/>
          <a:stretch/>
        </p:blipFill>
        <p:spPr>
          <a:xfrm>
            <a:off x="5562600" y="565297"/>
            <a:ext cx="6629400" cy="62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2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420" y="0"/>
            <a:ext cx="102659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4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r>
              <a:rPr lang="ru-RU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Счастливый </a:t>
            </a:r>
            <a:r>
              <a:rPr lang="ru-RU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здоровый ребёнок – </a:t>
            </a:r>
          </a:p>
          <a:p>
            <a:pPr lvl="0" algn="ctr"/>
            <a:r>
              <a:rPr lang="ru-RU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мечта любого родителя</a:t>
            </a:r>
          </a:p>
          <a:p>
            <a:pPr lvl="0" algn="ctr"/>
            <a:r>
              <a:rPr lang="ru-RU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наша цель!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17" y="2775222"/>
            <a:ext cx="4137633" cy="40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9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0718" y="-861657"/>
            <a:ext cx="12691242" cy="88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29710" y="1385286"/>
            <a:ext cx="7772400" cy="439786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10800008"/>
              </a:avLst>
            </a:prstTxWarp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Добро пожаловать в группу «</a:t>
            </a:r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Капитошки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6662" y="220703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Заходя в детский сад - улыбнитесь!</a:t>
            </a:r>
          </a:p>
          <a:p>
            <a:pPr lvl="0" algn="ctr"/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Занесите искорку добра!</a:t>
            </a:r>
          </a:p>
          <a:p>
            <a:pPr lvl="0" algn="ctr"/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мир фантазий детей окунитесь!</a:t>
            </a:r>
          </a:p>
          <a:p>
            <a:pPr lvl="0" algn="ctr"/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нём так много уюта, тепла!</a:t>
            </a:r>
          </a:p>
        </p:txBody>
      </p:sp>
    </p:spTree>
    <p:extLst>
      <p:ext uri="{BB962C8B-B14F-4D97-AF65-F5344CB8AC3E}">
        <p14:creationId xmlns:p14="http://schemas.microsoft.com/office/powerpoint/2010/main" xmlns="" val="31334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4271" r="-927" b="13423"/>
          <a:stretch/>
        </p:blipFill>
        <p:spPr>
          <a:xfrm>
            <a:off x="0" y="0"/>
            <a:ext cx="12439650" cy="75437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7788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94" r="1488" b="28058"/>
          <a:stretch/>
        </p:blipFill>
        <p:spPr>
          <a:xfrm>
            <a:off x="26705" y="0"/>
            <a:ext cx="12108356" cy="6858000"/>
          </a:xfrm>
        </p:spPr>
      </p:pic>
    </p:spTree>
    <p:extLst>
      <p:ext uri="{BB962C8B-B14F-4D97-AF65-F5344CB8AC3E}">
        <p14:creationId xmlns:p14="http://schemas.microsoft.com/office/powerpoint/2010/main" xmlns="" val="30802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8703" y="3811475"/>
            <a:ext cx="6673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endParaRPr lang="ru-RU" sz="3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82" y="450376"/>
            <a:ext cx="6998032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9640" y="1095233"/>
            <a:ext cx="5311803" cy="5070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444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262" y="313898"/>
            <a:ext cx="8687369" cy="6330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31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53" b="34444"/>
          <a:stretch/>
        </p:blipFill>
        <p:spPr>
          <a:xfrm>
            <a:off x="-262759" y="895350"/>
            <a:ext cx="12454759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4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7255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87"/>
            <a:ext cx="90773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4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17" t="-833" r="16250" b="17500"/>
          <a:stretch/>
        </p:blipFill>
        <p:spPr>
          <a:xfrm>
            <a:off x="-1" y="0"/>
            <a:ext cx="61264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7450" y="1547812"/>
            <a:ext cx="5581650" cy="41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55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230</TotalTime>
  <Words>48</Words>
  <Application>Microsoft Office PowerPoint</Application>
  <PresentationFormat>Произвольный</PresentationFormat>
  <Paragraphs>11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Развивающая  предметно-пространственная среда группы раннего возраста «Капитошки»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24</cp:revision>
  <dcterms:created xsi:type="dcterms:W3CDTF">2016-11-30T15:46:06Z</dcterms:created>
  <dcterms:modified xsi:type="dcterms:W3CDTF">2017-02-22T11:26:18Z</dcterms:modified>
</cp:coreProperties>
</file>